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601200" cy="12801600" type="A3"/>
  <p:notesSz cx="7104063" cy="10234613"/>
  <p:defaultTextStyle>
    <a:defPPr>
      <a:defRPr lang="es-ES"/>
    </a:defPPr>
    <a:lvl1pPr marL="0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1pPr>
    <a:lvl2pPr marL="610956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2pPr>
    <a:lvl3pPr marL="1221913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3pPr>
    <a:lvl4pPr marL="1832869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4pPr>
    <a:lvl5pPr marL="2443825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5pPr>
    <a:lvl6pPr marL="3054782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6pPr>
    <a:lvl7pPr marL="3665738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7pPr>
    <a:lvl8pPr marL="4276695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8pPr>
    <a:lvl9pPr marL="4887651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5486"/>
    <a:srgbClr val="ED7D31"/>
    <a:srgbClr val="800000"/>
    <a:srgbClr val="2A1506"/>
    <a:srgbClr val="F7F2E8"/>
    <a:srgbClr val="3CA7B2"/>
    <a:srgbClr val="71C7CF"/>
    <a:srgbClr val="B8E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884" y="-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00150" y="2095078"/>
            <a:ext cx="7200900" cy="4456853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00150" y="6723805"/>
            <a:ext cx="7200900" cy="3090756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7360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3487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4804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768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3591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60083" y="3407834"/>
            <a:ext cx="4080510" cy="81224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860608" y="3407834"/>
            <a:ext cx="4080510" cy="81224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8588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4" y="681569"/>
            <a:ext cx="8281035" cy="247438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61334" y="3138172"/>
            <a:ext cx="4061757" cy="153796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61334" y="4676141"/>
            <a:ext cx="4061757" cy="68778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860609" y="3138172"/>
            <a:ext cx="4081760" cy="153796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860609" y="4676141"/>
            <a:ext cx="4081760" cy="68778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2642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122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6488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5" y="853440"/>
            <a:ext cx="3096637" cy="298704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081762" y="1843197"/>
            <a:ext cx="4860608" cy="909743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61335" y="3840481"/>
            <a:ext cx="3096637" cy="7114964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196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5" y="853440"/>
            <a:ext cx="3096637" cy="298704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081762" y="1843197"/>
            <a:ext cx="4860608" cy="9097433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61335" y="3840481"/>
            <a:ext cx="3096637" cy="7114964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9457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E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60083" y="681569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60083" y="3407834"/>
            <a:ext cx="8281035" cy="8122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60083" y="11865190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80398" y="11865190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780848" y="11865190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3127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912CE553-6367-4F82-BA00-64D6B0C0064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484" t="19599" r="12012" b="10333"/>
          <a:stretch/>
        </p:blipFill>
        <p:spPr>
          <a:xfrm>
            <a:off x="117000" y="0"/>
            <a:ext cx="9367200" cy="12801600"/>
          </a:xfrm>
          <a:prstGeom prst="rect">
            <a:avLst/>
          </a:prstGeom>
        </p:spPr>
      </p:pic>
      <p:grpSp>
        <p:nvGrpSpPr>
          <p:cNvPr id="8" name="Grupo 7"/>
          <p:cNvGrpSpPr/>
          <p:nvPr/>
        </p:nvGrpSpPr>
        <p:grpSpPr>
          <a:xfrm>
            <a:off x="0" y="0"/>
            <a:ext cx="9601200" cy="12801600"/>
            <a:chOff x="0" y="0"/>
            <a:chExt cx="9601200" cy="12801600"/>
          </a:xfrm>
        </p:grpSpPr>
        <p:sp>
          <p:nvSpPr>
            <p:cNvPr id="6" name="Forma libre 5"/>
            <p:cNvSpPr/>
            <p:nvPr/>
          </p:nvSpPr>
          <p:spPr>
            <a:xfrm>
              <a:off x="0" y="0"/>
              <a:ext cx="9601200" cy="12801600"/>
            </a:xfrm>
            <a:custGeom>
              <a:avLst/>
              <a:gdLst>
                <a:gd name="connsiteX0" fmla="*/ 360000 w 9601200"/>
                <a:gd name="connsiteY0" fmla="*/ 360000 h 12801600"/>
                <a:gd name="connsiteX1" fmla="*/ 360000 w 9601200"/>
                <a:gd name="connsiteY1" fmla="*/ 12441600 h 12801600"/>
                <a:gd name="connsiteX2" fmla="*/ 9241200 w 9601200"/>
                <a:gd name="connsiteY2" fmla="*/ 12441600 h 12801600"/>
                <a:gd name="connsiteX3" fmla="*/ 9241200 w 9601200"/>
                <a:gd name="connsiteY3" fmla="*/ 360000 h 12801600"/>
                <a:gd name="connsiteX4" fmla="*/ 0 w 9601200"/>
                <a:gd name="connsiteY4" fmla="*/ 0 h 12801600"/>
                <a:gd name="connsiteX5" fmla="*/ 9601200 w 9601200"/>
                <a:gd name="connsiteY5" fmla="*/ 0 h 12801600"/>
                <a:gd name="connsiteX6" fmla="*/ 9601200 w 9601200"/>
                <a:gd name="connsiteY6" fmla="*/ 12801600 h 12801600"/>
                <a:gd name="connsiteX7" fmla="*/ 0 w 9601200"/>
                <a:gd name="connsiteY7" fmla="*/ 12801600 h 128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601200" h="12801600">
                  <a:moveTo>
                    <a:pt x="360000" y="360000"/>
                  </a:moveTo>
                  <a:lnTo>
                    <a:pt x="360000" y="12441600"/>
                  </a:lnTo>
                  <a:lnTo>
                    <a:pt x="9241200" y="12441600"/>
                  </a:lnTo>
                  <a:lnTo>
                    <a:pt x="9241200" y="360000"/>
                  </a:lnTo>
                  <a:close/>
                  <a:moveTo>
                    <a:pt x="0" y="0"/>
                  </a:moveTo>
                  <a:lnTo>
                    <a:pt x="9601200" y="0"/>
                  </a:lnTo>
                  <a:lnTo>
                    <a:pt x="9601200" y="12801600"/>
                  </a:lnTo>
                  <a:lnTo>
                    <a:pt x="0" y="12801600"/>
                  </a:lnTo>
                  <a:close/>
                </a:path>
              </a:pathLst>
            </a:custGeom>
            <a:solidFill>
              <a:srgbClr val="2654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" name="Rectángulo 6"/>
            <p:cNvSpPr/>
            <p:nvPr/>
          </p:nvSpPr>
          <p:spPr>
            <a:xfrm>
              <a:off x="360000" y="360000"/>
              <a:ext cx="8881200" cy="12081600"/>
            </a:xfrm>
            <a:prstGeom prst="rect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964351"/>
              </p:ext>
            </p:extLst>
          </p:nvPr>
        </p:nvGraphicFramePr>
        <p:xfrm>
          <a:off x="234000" y="238126"/>
          <a:ext cx="9129486" cy="12360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3162">
                  <a:extLst>
                    <a:ext uri="{9D8B030D-6E8A-4147-A177-3AD203B41FA5}">
                      <a16:colId xmlns:a16="http://schemas.microsoft.com/office/drawing/2014/main" val="2299489304"/>
                    </a:ext>
                  </a:extLst>
                </a:gridCol>
                <a:gridCol w="3043162">
                  <a:extLst>
                    <a:ext uri="{9D8B030D-6E8A-4147-A177-3AD203B41FA5}">
                      <a16:colId xmlns:a16="http://schemas.microsoft.com/office/drawing/2014/main" val="653731767"/>
                    </a:ext>
                  </a:extLst>
                </a:gridCol>
                <a:gridCol w="3043162">
                  <a:extLst>
                    <a:ext uri="{9D8B030D-6E8A-4147-A177-3AD203B41FA5}">
                      <a16:colId xmlns:a16="http://schemas.microsoft.com/office/drawing/2014/main" val="2690698665"/>
                    </a:ext>
                  </a:extLst>
                </a:gridCol>
              </a:tblGrid>
              <a:tr h="3090069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1487776"/>
                  </a:ext>
                </a:extLst>
              </a:tr>
              <a:tr h="3090069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1518188"/>
                  </a:ext>
                </a:extLst>
              </a:tr>
              <a:tr h="3090069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1905206"/>
                  </a:ext>
                </a:extLst>
              </a:tr>
              <a:tr h="3090069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mpd="sng">
                      <a:noFill/>
                    </a:lnL>
                    <a:lnR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rgbClr val="FFFFFF">
                          <a:alpha val="50196"/>
                        </a:srgb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8813607"/>
                  </a:ext>
                </a:extLst>
              </a:tr>
            </a:tbl>
          </a:graphicData>
        </a:graphic>
      </p:graphicFrame>
      <p:graphicFrame>
        <p:nvGraphicFramePr>
          <p:cNvPr id="12" name="Tab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778568"/>
              </p:ext>
            </p:extLst>
          </p:nvPr>
        </p:nvGraphicFramePr>
        <p:xfrm>
          <a:off x="4107543" y="9941230"/>
          <a:ext cx="5133657" cy="2500371"/>
        </p:xfrm>
        <a:graphic>
          <a:graphicData uri="http://schemas.openxmlformats.org/drawingml/2006/table">
            <a:tbl>
              <a:tblPr/>
              <a:tblGrid>
                <a:gridCol w="5133657">
                  <a:extLst>
                    <a:ext uri="{9D8B030D-6E8A-4147-A177-3AD203B41FA5}">
                      <a16:colId xmlns:a16="http://schemas.microsoft.com/office/drawing/2014/main" val="3053367890"/>
                    </a:ext>
                  </a:extLst>
                </a:gridCol>
              </a:tblGrid>
              <a:tr h="1169165">
                <a:tc>
                  <a:txBody>
                    <a:bodyPr/>
                    <a:lstStyle/>
                    <a:p>
                      <a:pPr algn="r"/>
                      <a:r>
                        <a:rPr lang="es-ES" sz="7200" b="1" spc="600" baseline="0" dirty="0">
                          <a:solidFill>
                            <a:schemeClr val="bg1"/>
                          </a:solidFill>
                          <a:latin typeface="FreeSans" panose="020B0504020202020204" pitchFamily="34" charset="0"/>
                          <a:ea typeface="FreeSans" panose="020B0504020202020204" pitchFamily="34" charset="0"/>
                          <a:cs typeface="FreeSans" panose="020B0504020202020204" pitchFamily="34" charset="0"/>
                        </a:rPr>
                        <a:t>BERLIN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6548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5281428"/>
                  </a:ext>
                </a:extLst>
              </a:tr>
              <a:tr h="629551">
                <a:tc>
                  <a:txBody>
                    <a:bodyPr/>
                    <a:lstStyle/>
                    <a:p>
                      <a:pPr algn="r"/>
                      <a:r>
                        <a:rPr lang="es-ES" sz="3600" b="1" spc="600" baseline="0" dirty="0">
                          <a:solidFill>
                            <a:schemeClr val="bg1"/>
                          </a:solidFill>
                          <a:latin typeface="FreeSans" panose="020B0504020202020204" pitchFamily="34" charset="0"/>
                          <a:ea typeface="FreeSans" panose="020B0504020202020204" pitchFamily="34" charset="0"/>
                          <a:cs typeface="FreeSans" panose="020B0504020202020204" pitchFamily="34" charset="0"/>
                        </a:rPr>
                        <a:t>ALEMANIA</a:t>
                      </a:r>
                    </a:p>
                  </a:txBody>
                  <a:tcPr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6548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5181679"/>
                  </a:ext>
                </a:extLst>
              </a:tr>
              <a:tr h="671571">
                <a:tc>
                  <a:txBody>
                    <a:bodyPr/>
                    <a:lstStyle/>
                    <a:p>
                      <a:pPr marL="0" marR="0" lvl="0" indent="0" algn="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b="1" i="0" kern="1200" spc="600" dirty="0">
                          <a:solidFill>
                            <a:schemeClr val="bg1"/>
                          </a:solidFill>
                          <a:effectLst/>
                          <a:latin typeface="FreeSans" panose="020B0504020202020204" pitchFamily="34" charset="0"/>
                          <a:ea typeface="FreeSans" panose="020B0504020202020204" pitchFamily="34" charset="0"/>
                          <a:cs typeface="FreeSans" panose="020B0504020202020204" pitchFamily="34" charset="0"/>
                        </a:rPr>
                        <a:t>52°30'23.5"N/ 13°08'40.4"E</a:t>
                      </a:r>
                      <a:endParaRPr lang="es-ES" sz="1200" b="1" spc="600" baseline="0" dirty="0">
                        <a:solidFill>
                          <a:schemeClr val="bg1"/>
                        </a:solidFill>
                        <a:latin typeface="FreeSans" panose="020B0504020202020204" pitchFamily="34" charset="0"/>
                        <a:ea typeface="FreeSans" panose="020B0504020202020204" pitchFamily="34" charset="0"/>
                        <a:cs typeface="FreeSans" panose="020B05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6548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1395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33478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9</Words>
  <Application>Microsoft Office PowerPoint</Application>
  <PresentationFormat>Papel A3 (297 x 420 mm)</PresentationFormat>
  <Paragraphs>3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FreeSans</vt:lpstr>
      <vt:lpstr>Tema de Office</vt:lpstr>
      <vt:lpstr>Presentación de PowerPoint</vt:lpstr>
    </vt:vector>
  </TitlesOfParts>
  <Company>Banco de España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Hernangómez Herrero</dc:creator>
  <cp:lastModifiedBy>Diego Hernangómez Herrero</cp:lastModifiedBy>
  <cp:revision>20</cp:revision>
  <dcterms:created xsi:type="dcterms:W3CDTF">2020-12-14T13:27:58Z</dcterms:created>
  <dcterms:modified xsi:type="dcterms:W3CDTF">2020-12-23T22:35:12Z</dcterms:modified>
</cp:coreProperties>
</file>

<file path=docProps/thumbnail.jpeg>
</file>